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87" r:id="rId12"/>
    <p:sldId id="291" r:id="rId13"/>
    <p:sldId id="293" r:id="rId14"/>
    <p:sldId id="294" r:id="rId1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B536-C044-41DE-8165-DFE0438A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4F1C4-72AC-4CBC-BFC2-3A944E0BB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9286-668A-42D2-B1B3-B3451206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37BC-7544-4D53-8FCB-4B7B14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A023-B445-4FE3-BDBC-CE33D7BD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4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1A22-7BF5-4675-8BBB-F0C5A761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797C2-6F13-4CEC-9E56-57A579E4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DF180-06D6-4DB0-9F7A-3251FDBA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1FF3-080F-4596-97A3-C36250E4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2A05-41B9-4088-BBCF-A2DA9291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9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C8923-24B6-47B3-8022-7AB205C9B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6F171-6372-418F-A3EC-1D778D933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AE36-BB04-4E2E-B164-A3B827FB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952F-817A-4DB8-A43D-B34AB112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9B2D-1367-495A-9810-6ED2B4B0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6B5-3CAA-4E2B-998D-77E4E804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FAD5-2ADE-475C-98A6-2A88FE53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0C97-38D2-4A21-AE13-72BA8CD9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70AC-17BF-4140-AD7B-3F9320CB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61056-8A23-47D2-A9C9-CCDBA16B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7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DCB6-F11C-467A-9C4D-1F2008BA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F8FD-F0F9-441F-A969-8D76D1166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6976-F378-48D7-ACCD-7E25BB70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61DD-107B-4BFB-945D-BAD2AD77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1749-5CA9-476A-B208-9FEB1429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9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4CA5-2DBB-45DB-8B3A-97E9A5D9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6EA7-A442-4A0F-9520-C547E491F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447B-0814-4365-999E-286B0757A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A5EAA-329D-47AA-AFF2-ECC8D49C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169FD-7623-4080-8D58-E4C4A9C7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D72B8-52FC-4D9D-BCA6-CB7A4ABA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28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B3B9-46C2-487C-827A-7254EE06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37C85-6D3F-44B0-B15A-E653D125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F8F89-AC74-408E-A737-D26FEBD7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86C23-7285-46F4-9902-E7651EF08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8AF4E-13A3-4135-8A00-FAC338E6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D807B-2D57-4FDB-B628-21D3C84A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2943D-0B21-42C4-B771-674F1E80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0F8B3-8B59-4C1D-BA46-6CA24C5D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E562-4E19-4A66-856E-D752EDE2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45399-1BF8-4F67-B2C7-7F90B3B9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43005-863E-4460-BD35-EF6AB3B4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91FD8-0F5D-4199-8C27-E89395F0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C7195-00E1-4F0A-8920-50A90A4D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D34FD-AAE5-4B9A-8499-6195CA85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F495E-A9A0-4EDF-9CBC-DB7F9F49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716D-E98E-4624-8C78-DE44384D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DF96-2340-41F2-8F6B-7047C9C2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234CB-D0AE-4FA0-B88E-1D5A78C3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C460-7EAC-4277-A92A-4C0CC047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ADC25-EAA9-4E20-90DD-FD67969E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42A8-73F2-4736-9FDD-66AE62F1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0E5B-1262-4982-A276-90E882DB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D707-5CD4-49B6-B3E8-C16C00C98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209EA-4AFC-4C74-8EE5-75E8DE37F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1DFC6-5BF3-4B0D-B137-76AFEE5C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4F11D-47B6-44A3-868E-30F577BB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E6E2-3614-4049-8B34-BBDBA902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7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2ABA4-7858-46A0-B669-F6BC5CB2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26186-EFE6-42AC-B4FC-60C294898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A0EAC-D12E-4B55-B973-905DFF34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8EC8-1FAF-4C17-97CD-952BDBF357F8}" type="datetimeFigureOut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FFA6-EED3-42F0-A201-48B7681D3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96CB-C7D9-4D64-BA3B-0D7307D81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672A-B83F-4152-851B-426B37B0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1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horse jumping over a fence&#10;&#10;Description automatically generated with medium confidence">
            <a:extLst>
              <a:ext uri="{FF2B5EF4-FFF2-40B4-BE49-F238E27FC236}">
                <a16:creationId xmlns:a16="http://schemas.microsoft.com/office/drawing/2014/main" id="{7E9CCA04-95DC-4E17-91A3-740170D02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201" r="-1" b="16221"/>
          <a:stretch/>
        </p:blipFill>
        <p:spPr>
          <a:xfrm>
            <a:off x="-1" y="10"/>
            <a:ext cx="866849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5E48D-470C-4926-B7C4-CE5957A94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3400" dirty="0"/>
              <a:t>LATVIJAS ZIRGAUDZĒTĀJU BIEDRĪBAS</a:t>
            </a:r>
            <a:br>
              <a:rPr lang="en-GB" sz="3400" dirty="0"/>
            </a:br>
            <a:r>
              <a:rPr lang="en-GB" sz="3400" dirty="0"/>
              <a:t>BIEDRU KOPSAPULCE </a:t>
            </a:r>
            <a:br>
              <a:rPr lang="en-GB" sz="3400" dirty="0"/>
            </a:br>
            <a:br>
              <a:rPr lang="en-GB" sz="3400" dirty="0"/>
            </a:br>
            <a:r>
              <a:rPr lang="en-GB" sz="3400" dirty="0"/>
              <a:t>2022.gada 19.februārī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724A2A-3C4A-449E-A6D2-ADAA339F0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0" y="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0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5" y="24708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Mūsu zirgaudzētāju zirgi pasaulē</a:t>
            </a:r>
            <a:br>
              <a:rPr lang="en-US" dirty="0"/>
            </a:br>
            <a:r>
              <a:rPr lang="en-US" dirty="0"/>
              <a:t>2021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B8C73-725D-4730-956E-ABCC564B7542}"/>
              </a:ext>
            </a:extLst>
          </p:cNvPr>
          <p:cNvSpPr txBox="1"/>
          <p:nvPr/>
        </p:nvSpPr>
        <p:spPr>
          <a:xfrm>
            <a:off x="4260605" y="197815"/>
            <a:ext cx="769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PARA-IEJĀDE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2969E-8F76-4FE5-A0F8-1B99F16DDE63}"/>
              </a:ext>
            </a:extLst>
          </p:cNvPr>
          <p:cNvSpPr txBox="1"/>
          <p:nvPr/>
        </p:nvSpPr>
        <p:spPr>
          <a:xfrm>
            <a:off x="8107680" y="1307690"/>
            <a:ext cx="3492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3.vieta FEI reitings para-iejādē</a:t>
            </a:r>
          </a:p>
          <a:p>
            <a:r>
              <a:rPr lang="en-GB" dirty="0"/>
              <a:t>King of Dance (T.Kadilak, MT Kings, </a:t>
            </a:r>
          </a:p>
          <a:p>
            <a:r>
              <a:rPr lang="en-GB" b="1" dirty="0"/>
              <a:t>Anita Blauberga</a:t>
            </a:r>
            <a:r>
              <a:rPr lang="en-GB" dirty="0"/>
              <a:t>)</a:t>
            </a:r>
          </a:p>
          <a:p>
            <a:r>
              <a:rPr lang="en-GB" dirty="0"/>
              <a:t>2 Para-olimpiskās spēles. </a:t>
            </a:r>
          </a:p>
        </p:txBody>
      </p:sp>
    </p:spTree>
    <p:extLst>
      <p:ext uri="{BB962C8B-B14F-4D97-AF65-F5344CB8AC3E}">
        <p14:creationId xmlns:p14="http://schemas.microsoft.com/office/powerpoint/2010/main" val="42744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08" y="436764"/>
            <a:ext cx="987713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Latvijas zirgaudzētāju biedrība 2022.gadā…</a:t>
            </a:r>
            <a:br>
              <a:rPr lang="en-US" b="0" i="0" dirty="0">
                <a:effectLst/>
              </a:rPr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2" y="18051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atbalsta maksājumi 2022.gadā - projekts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A05CD3-91CB-4C54-8EAB-93F887C143B9}"/>
              </a:ext>
            </a:extLst>
          </p:cNvPr>
          <p:cNvGraphicFramePr>
            <a:graphicFrameLocks noGrp="1"/>
          </p:cNvGraphicFramePr>
          <p:nvPr/>
        </p:nvGraphicFramePr>
        <p:xfrm>
          <a:off x="690467" y="1602481"/>
          <a:ext cx="1113141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3778">
                  <a:extLst>
                    <a:ext uri="{9D8B030D-6E8A-4147-A177-3AD203B41FA5}">
                      <a16:colId xmlns:a16="http://schemas.microsoft.com/office/drawing/2014/main" val="1983245553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1371282239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1942776742"/>
                    </a:ext>
                  </a:extLst>
                </a:gridCol>
                <a:gridCol w="1073021">
                  <a:extLst>
                    <a:ext uri="{9D8B030D-6E8A-4147-A177-3AD203B41FA5}">
                      <a16:colId xmlns:a16="http://schemas.microsoft.com/office/drawing/2014/main" val="1056662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3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viena augstvērtīga sertificēta tīršķirnes vaislas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ĒRZEĻA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novērtēšanu pēc pēcnācējiem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0000"/>
                          </a:solidFill>
                        </a:rPr>
                        <a:t>+40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0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viena vaislas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ĒRZEĻA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ģenētiskās kvalitātes noteikšanu un sertificēšanu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0000"/>
                          </a:solidFill>
                        </a:rPr>
                        <a:t>+50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9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viena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JAUNZIRGA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sagatavošanu darbspēju pārbaudei un darbspēju noteikšanu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0000"/>
                          </a:solidFill>
                        </a:rPr>
                        <a:t>+30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2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viena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KUMEĻA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sagatavošanu vērtēšanai un tā ģenētiskās kvalitātes noteikšanu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0000"/>
                          </a:solidFill>
                        </a:rPr>
                        <a:t>+30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7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ciltsgrāmatā ierakstītas vai ierakstīšanai ciltsgrāmatā sagatavotas vienas tīršķirnes vaislas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ĶĒVES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kam noteiktas darbspējas, ģenētiskā kvalitāte un kuras novērtētas pēc pēcnācējiem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FF0000"/>
                          </a:solidFill>
                        </a:rPr>
                        <a:t>+155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7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2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08" y="436764"/>
            <a:ext cx="987713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Dažādi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8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08" y="436764"/>
            <a:ext cx="987713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Paldies par uzmanību!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3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29" y="9654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Zirgaudzētāju biedrība biedru kopsapulces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KĀRTĪBA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4EC1E-33CB-4B4E-9E26-EC5BEDBBF912}"/>
              </a:ext>
            </a:extLst>
          </p:cNvPr>
          <p:cNvSpPr txBox="1"/>
          <p:nvPr/>
        </p:nvSpPr>
        <p:spPr>
          <a:xfrm>
            <a:off x="615821" y="1688841"/>
            <a:ext cx="10627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Ziņojums par biedru kopsapulces dalībnieku reģistrācijas rezultātiem.</a:t>
            </a:r>
            <a:endParaRPr lang="en-GB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endParaRPr lang="lv-LV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2. Sapulces darba kārtības, </a:t>
            </a:r>
            <a:r>
              <a:rPr lang="en-GB" sz="2400" dirty="0">
                <a:solidFill>
                  <a:srgbClr val="333333"/>
                </a:solidFill>
                <a:latin typeface="+mj-lt"/>
              </a:rPr>
              <a:t>b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alsu skaitīšanas komisijas, sapulces vadītāja, protokolista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apstiprināšana.</a:t>
            </a:r>
            <a:endParaRPr lang="en-GB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endParaRPr lang="lv-LV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Latvijas Zirgaudzēt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ā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ju biedrības prezidenta un valdes vēlēšanas.</a:t>
            </a:r>
            <a:endParaRPr lang="en-GB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endParaRPr lang="lv-LV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Valdes ziņojums par 2021.gada darbību un Latvijas Zirgaudzētāju biedrības plānotā darbība 2022.gadā.</a:t>
            </a:r>
            <a:endParaRPr lang="en-GB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endParaRPr lang="lv-LV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n-GB" sz="2400" b="0" i="0" dirty="0">
                <a:solidFill>
                  <a:srgbClr val="333333"/>
                </a:solidFill>
                <a:effectLst/>
                <a:latin typeface="+mj-lt"/>
              </a:rPr>
              <a:t>5. 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+mj-lt"/>
              </a:rPr>
              <a:t>Dažādi.</a:t>
            </a:r>
          </a:p>
        </p:txBody>
      </p:sp>
    </p:spTree>
    <p:extLst>
      <p:ext uri="{BB962C8B-B14F-4D97-AF65-F5344CB8AC3E}">
        <p14:creationId xmlns:p14="http://schemas.microsoft.com/office/powerpoint/2010/main" val="18605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29" y="9654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Novērtētie zirgi 2021.gadā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A05CD3-91CB-4C54-8EAB-93F887C14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57443"/>
              </p:ext>
            </p:extLst>
          </p:nvPr>
        </p:nvGraphicFramePr>
        <p:xfrm>
          <a:off x="147734" y="1033314"/>
          <a:ext cx="1137557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103">
                  <a:extLst>
                    <a:ext uri="{9D8B030D-6E8A-4147-A177-3AD203B41FA5}">
                      <a16:colId xmlns:a16="http://schemas.microsoft.com/office/drawing/2014/main" val="1983245553"/>
                    </a:ext>
                  </a:extLst>
                </a:gridCol>
                <a:gridCol w="1229469">
                  <a:extLst>
                    <a:ext uri="{9D8B030D-6E8A-4147-A177-3AD203B41FA5}">
                      <a16:colId xmlns:a16="http://schemas.microsoft.com/office/drawing/2014/main" val="1371282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2021</a:t>
                      </a:r>
                    </a:p>
                    <a:p>
                      <a:pPr algn="ctr"/>
                      <a:r>
                        <a:rPr lang="en-GB" sz="2600" dirty="0"/>
                        <a:t>zirgu 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3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ĒRZEĻU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novērtēšanu pēc pēcnācējiem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0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ĒRZEĻA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ģenētiskās kvalitātes noteikšanu un sertificēšanu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9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JAUNZIRGA</a:t>
                      </a:r>
                      <a:r>
                        <a:rPr lang="lv-LV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sagatavošan</a:t>
                      </a:r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darbspēju pārbaudei un darbspēju noteikšan</a:t>
                      </a:r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2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KUMEĻA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sagatavošanu vērtēšanai un tā ģenētiskās kvalitātes noteikšan</a:t>
                      </a:r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7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“Prēmētās”</a:t>
                      </a:r>
                      <a:r>
                        <a:rPr lang="lv-LV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tīršķirnes vaislas </a:t>
                      </a:r>
                      <a:r>
                        <a:rPr lang="en-GB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ĶĒVES</a:t>
                      </a:r>
                      <a:endParaRPr lang="lv-LV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DNS analīzes</a:t>
                      </a:r>
                      <a:endParaRPr lang="lv-LV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71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riding a horse jumping over a jump&#10;&#10;Description automatically generated with low confidence">
            <a:extLst>
              <a:ext uri="{FF2B5EF4-FFF2-40B4-BE49-F238E27FC236}">
                <a16:creationId xmlns:a16="http://schemas.microsoft.com/office/drawing/2014/main" id="{5DC9815F-7CAE-4E3F-BA7F-2A8C63602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" t="9091" r="1574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19" y="136107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Pasaules kauss Rīga 2021 </a:t>
            </a:r>
            <a:br>
              <a:rPr lang="en-US" sz="3000" dirty="0"/>
            </a:br>
            <a:r>
              <a:rPr lang="en-US" sz="3000" b="1" i="1" dirty="0">
                <a:effectLst/>
              </a:rPr>
              <a:t>World Cup CSI2*-W/CSIYH1* RIGA –2021</a:t>
            </a:r>
            <a:br>
              <a:rPr lang="en-US" sz="3000" b="0" i="0" dirty="0">
                <a:effectLst/>
              </a:rPr>
            </a:br>
            <a:r>
              <a:rPr lang="en-US" sz="3000" b="1" i="1" dirty="0">
                <a:effectLst/>
              </a:rPr>
              <a:t>Pasaules kausa Centrāleiropas zonas posma sacensības</a:t>
            </a:r>
            <a:br>
              <a:rPr lang="en-US" sz="3000" b="0" i="0" dirty="0">
                <a:effectLst/>
              </a:rPr>
            </a:br>
            <a:endParaRPr lang="en-US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2FFB3-D41B-48B6-8C23-D1FB9DAAD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2" y="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04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162928-9175-4747-867E-1B2A40EA4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" r="2" b="2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3" y="2284603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Pirmās Latvijas CAI3*un CAI2* sacensības </a:t>
            </a:r>
            <a:br>
              <a:rPr lang="en-GB" dirty="0"/>
            </a:br>
            <a:r>
              <a:rPr lang="en-GB" dirty="0"/>
              <a:t>pajūgu braukšanā Zirgaudzētavā Kocēni</a:t>
            </a:r>
            <a:br>
              <a:rPr lang="en-US" sz="2900" i="0" dirty="0">
                <a:effectLst/>
              </a:rPr>
            </a:br>
            <a:endParaRPr lang="en-US" sz="2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7BD093-2EBF-4E67-8111-47AF69E6F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3" y="668593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8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27A31-ECB2-41DC-B7C8-256FEFACE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3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98" y="1528445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Mūsu zirgaudzētāju zirgi Rudens pērlē 2021</a:t>
            </a:r>
            <a:br>
              <a:rPr lang="en-US" b="0" i="0" dirty="0">
                <a:effectLst/>
              </a:rPr>
            </a:b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8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5" y="24708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Mūsu zirgaudzētāju zirgi pasaulē</a:t>
            </a:r>
            <a:br>
              <a:rPr lang="en-US" dirty="0"/>
            </a:br>
            <a:r>
              <a:rPr lang="en-US" dirty="0"/>
              <a:t>2021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B8C73-725D-4730-956E-ABCC564B7542}"/>
              </a:ext>
            </a:extLst>
          </p:cNvPr>
          <p:cNvSpPr txBox="1"/>
          <p:nvPr/>
        </p:nvSpPr>
        <p:spPr>
          <a:xfrm>
            <a:off x="3937518" y="197815"/>
            <a:ext cx="8017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IEJĀDE – Starptautiskās sporta zirgu audzētāju federācijas (</a:t>
            </a:r>
            <a:r>
              <a:rPr lang="en-GB" b="1" i="0" dirty="0">
                <a:solidFill>
                  <a:srgbClr val="555555"/>
                </a:solidFill>
                <a:effectLst/>
                <a:latin typeface="Roboto Slab"/>
              </a:rPr>
              <a:t>WBFSH) reitingi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Latvijas siltasiņu zirgu šķirne – 14.vietā </a:t>
            </a:r>
          </a:p>
          <a:p>
            <a:r>
              <a:rPr lang="en-GB" dirty="0"/>
              <a:t>Arums, Avans, Arlekino (t.Aromāts, audzētājs – </a:t>
            </a:r>
            <a:r>
              <a:rPr lang="en-GB" b="1" dirty="0"/>
              <a:t>Burtnieku zirgaudzētava</a:t>
            </a:r>
            <a:r>
              <a:rPr lang="en-GB" dirty="0"/>
              <a:t>)</a:t>
            </a:r>
          </a:p>
          <a:p>
            <a:r>
              <a:rPr lang="en-GB" dirty="0"/>
              <a:t>Zi-Zi Top (T.Zidane Velvet, MT Aromāts, audzētājs </a:t>
            </a:r>
            <a:r>
              <a:rPr lang="en-GB" b="1" dirty="0"/>
              <a:t>Aleksandrs Vasiļjevs</a:t>
            </a:r>
            <a:r>
              <a:rPr lang="en-GB" dirty="0"/>
              <a:t>)</a:t>
            </a:r>
          </a:p>
          <a:p>
            <a:r>
              <a:rPr lang="en-GB" dirty="0"/>
              <a:t>Don Belissimo (Cafino) (T.Charmeur, MT Aromāts, audzētājs </a:t>
            </a:r>
            <a:r>
              <a:rPr lang="en-GB" b="1" dirty="0"/>
              <a:t>Aleksandrs Vasiļjevs</a:t>
            </a:r>
            <a:r>
              <a:rPr lang="en-GB" dirty="0"/>
              <a:t>)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Burtnieku zirgaudzētava – 310.vieta iejādes sporta zirgu audzētāju reitingā. 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Iejādes ērzeļu reitings – 51.vieta – Aromāts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14" name="Picture 13" descr="A collage of 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82E2D0B7-6A4E-450D-AD83-BCF483E6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31" y="3115258"/>
            <a:ext cx="6351036" cy="35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5" y="24708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Mūsu zirgaudzētāju zirgi pasaulē</a:t>
            </a:r>
            <a:br>
              <a:rPr lang="en-US" dirty="0"/>
            </a:br>
            <a:r>
              <a:rPr lang="en-US" dirty="0"/>
              <a:t>2021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B8C73-725D-4730-956E-ABCC564B7542}"/>
              </a:ext>
            </a:extLst>
          </p:cNvPr>
          <p:cNvSpPr txBox="1"/>
          <p:nvPr/>
        </p:nvSpPr>
        <p:spPr>
          <a:xfrm>
            <a:off x="4260605" y="197815"/>
            <a:ext cx="76941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KONKŪRS</a:t>
            </a:r>
            <a:r>
              <a:rPr lang="en-GB" dirty="0"/>
              <a:t> – Starptautiskās sporta zirgu audzētāju federācijas (</a:t>
            </a:r>
            <a:r>
              <a:rPr lang="en-GB" b="0" i="0" dirty="0">
                <a:solidFill>
                  <a:srgbClr val="555555"/>
                </a:solidFill>
                <a:effectLst/>
                <a:latin typeface="Roboto Slab"/>
              </a:rPr>
              <a:t>WBFSH) reitingi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Latvijas siltasiņu zirgu šķirne – 35.vietā </a:t>
            </a:r>
            <a:endParaRPr lang="en-GB" dirty="0"/>
          </a:p>
          <a:p>
            <a:r>
              <a:rPr lang="en-GB" dirty="0"/>
              <a:t>Linkolns (T.Lous J, MT.Calando IV, </a:t>
            </a:r>
            <a:r>
              <a:rPr lang="en-GB" b="1" dirty="0"/>
              <a:t>A/F Tērvete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TRĪSCĪŅA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Latvijas siltasiņu zirgu šķirne – 45.vietā</a:t>
            </a:r>
          </a:p>
          <a:p>
            <a:r>
              <a:rPr lang="en-GB" dirty="0"/>
              <a:t>Ahāts (t.Aromāts, </a:t>
            </a:r>
            <a:r>
              <a:rPr lang="en-GB" b="1" dirty="0"/>
              <a:t>Burtnieku zirgaudzētava</a:t>
            </a:r>
            <a:r>
              <a:rPr lang="en-GB" dirty="0"/>
              <a:t>);</a:t>
            </a:r>
          </a:p>
          <a:p>
            <a:r>
              <a:rPr lang="en-GB" dirty="0"/>
              <a:t>Fortuna (t.Flamenko, </a:t>
            </a:r>
            <a:r>
              <a:rPr lang="en-GB" b="1" dirty="0"/>
              <a:t>Burtnieku zirgaudzētava</a:t>
            </a:r>
            <a:r>
              <a:rPr lang="en-GB" dirty="0"/>
              <a:t>);</a:t>
            </a:r>
          </a:p>
          <a:p>
            <a:r>
              <a:rPr lang="en-GB" dirty="0"/>
              <a:t>Hello Kity (Auce) (t.Aromāts, </a:t>
            </a:r>
            <a:r>
              <a:rPr lang="en-GB" b="1" dirty="0"/>
              <a:t>Burtnieku zirgaudzētava</a:t>
            </a:r>
            <a:r>
              <a:rPr lang="en-GB" dirty="0"/>
              <a:t>).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FE19EC-7ADF-4DE3-92EA-A50A0498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24" y="1604740"/>
            <a:ext cx="4960631" cy="3648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B099F3-0DBB-48F8-8363-8C54C6B4DCD1}"/>
              </a:ext>
            </a:extLst>
          </p:cNvPr>
          <p:cNvSpPr txBox="1"/>
          <p:nvPr/>
        </p:nvSpPr>
        <p:spPr>
          <a:xfrm>
            <a:off x="9289708" y="5253259"/>
            <a:ext cx="254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Andrius Petrovas ar Linkolnu</a:t>
            </a:r>
          </a:p>
        </p:txBody>
      </p:sp>
    </p:spTree>
    <p:extLst>
      <p:ext uri="{BB962C8B-B14F-4D97-AF65-F5344CB8AC3E}">
        <p14:creationId xmlns:p14="http://schemas.microsoft.com/office/powerpoint/2010/main" val="4158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21BD-2EBD-4A55-AB1B-8BE92D1F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5" y="24708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Mūsu zirgaudzētāju zirgi pasaulē</a:t>
            </a:r>
            <a:br>
              <a:rPr lang="en-US" dirty="0"/>
            </a:br>
            <a:r>
              <a:rPr lang="en-US" dirty="0"/>
              <a:t>2021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82939-DC02-4FDB-92B4-35EA8069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" y="-138540"/>
            <a:ext cx="1322070" cy="15284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B8C73-725D-4730-956E-ABCC564B7542}"/>
              </a:ext>
            </a:extLst>
          </p:cNvPr>
          <p:cNvSpPr txBox="1"/>
          <p:nvPr/>
        </p:nvSpPr>
        <p:spPr>
          <a:xfrm>
            <a:off x="4260605" y="197815"/>
            <a:ext cx="769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PAJŪGU UN PARA-PAJŪGU BRAUKŠANA -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B2A09-CF33-410C-857A-83BB8A0E1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6" r="2" b="2"/>
          <a:stretch/>
        </p:blipFill>
        <p:spPr>
          <a:xfrm>
            <a:off x="3620522" y="766915"/>
            <a:ext cx="4152046" cy="2944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2969E-8F76-4FE5-A0F8-1B99F16DDE63}"/>
              </a:ext>
            </a:extLst>
          </p:cNvPr>
          <p:cNvSpPr txBox="1"/>
          <p:nvPr/>
        </p:nvSpPr>
        <p:spPr>
          <a:xfrm>
            <a:off x="8107680" y="1307690"/>
            <a:ext cx="4052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62.vieta FEI reitings pajūgu braukšanā </a:t>
            </a:r>
          </a:p>
          <a:p>
            <a:r>
              <a:rPr lang="en-GB" dirty="0"/>
              <a:t>vienjūgiem</a:t>
            </a:r>
          </a:p>
          <a:p>
            <a:r>
              <a:rPr lang="en-GB" dirty="0"/>
              <a:t>Callija ( T.Cristāls, MT.Guido, </a:t>
            </a:r>
          </a:p>
          <a:p>
            <a:r>
              <a:rPr lang="en-GB" b="1" dirty="0"/>
              <a:t>Zirgaudzētava Kocēni</a:t>
            </a:r>
            <a:r>
              <a:rPr lang="en-GB" dirty="0"/>
              <a:t>)</a:t>
            </a:r>
          </a:p>
        </p:txBody>
      </p:sp>
      <p:pic>
        <p:nvPicPr>
          <p:cNvPr id="7" name="Picture 6" descr="Two people riding a horse and buggy&#10;&#10;Description automatically generated with low confidence">
            <a:extLst>
              <a:ext uri="{FF2B5EF4-FFF2-40B4-BE49-F238E27FC236}">
                <a16:creationId xmlns:a16="http://schemas.microsoft.com/office/drawing/2014/main" id="{6B294E10-2D48-4FFA-AF0B-4F551674F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22" y="3838037"/>
            <a:ext cx="4233222" cy="2822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B5079A-5607-4B00-B2A3-CBB1621009DF}"/>
              </a:ext>
            </a:extLst>
          </p:cNvPr>
          <p:cNvSpPr txBox="1"/>
          <p:nvPr/>
        </p:nvSpPr>
        <p:spPr>
          <a:xfrm>
            <a:off x="7902171" y="3932703"/>
            <a:ext cx="4233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5.vieta FEI Pasaules čempionāts</a:t>
            </a:r>
          </a:p>
          <a:p>
            <a:r>
              <a:rPr lang="en-GB" dirty="0"/>
              <a:t>para-pajūgu braukšanā vienjūgiem II grupā </a:t>
            </a:r>
          </a:p>
          <a:p>
            <a:r>
              <a:rPr lang="en-GB" dirty="0"/>
              <a:t>Princis Narciss (T.Passi, MT Nazjif, </a:t>
            </a:r>
          </a:p>
          <a:p>
            <a:r>
              <a:rPr lang="en-GB" b="1" dirty="0"/>
              <a:t>Ritma Jedinaka)</a:t>
            </a:r>
          </a:p>
        </p:txBody>
      </p:sp>
    </p:spTree>
    <p:extLst>
      <p:ext uri="{BB962C8B-B14F-4D97-AF65-F5344CB8AC3E}">
        <p14:creationId xmlns:p14="http://schemas.microsoft.com/office/powerpoint/2010/main" val="1944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555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 Slab</vt:lpstr>
      <vt:lpstr>Times New Roman</vt:lpstr>
      <vt:lpstr>Wingdings</vt:lpstr>
      <vt:lpstr>Office Theme</vt:lpstr>
      <vt:lpstr>LATVIJAS ZIRGAUDZĒTĀJU BIEDRĪBAS BIEDRU KOPSAPULCE   2022.gada 19.februārī</vt:lpstr>
      <vt:lpstr>Latvijas Zirgaudzētāju biedrība biedru kopsapulces DARBA KĀRTĪBA</vt:lpstr>
      <vt:lpstr>Novērtētie zirgi 2021.gadā</vt:lpstr>
      <vt:lpstr>Pasaules kauss Rīga 2021  World Cup CSI2*-W/CSIYH1* RIGA –2021 Pasaules kausa Centrāleiropas zonas posma sacensības </vt:lpstr>
      <vt:lpstr>Pirmās Latvijas CAI3*un CAI2* sacensības  pajūgu braukšanā Zirgaudzētavā Kocēni </vt:lpstr>
      <vt:lpstr>Mūsu zirgaudzētāju zirgi Rudens pērlē 2021 </vt:lpstr>
      <vt:lpstr>Mūsu zirgaudzētāju zirgi pasaulē 2021 </vt:lpstr>
      <vt:lpstr>Mūsu zirgaudzētāju zirgi pasaulē 2021 </vt:lpstr>
      <vt:lpstr>Mūsu zirgaudzētāju zirgi pasaulē 2021 </vt:lpstr>
      <vt:lpstr>Mūsu zirgaudzētāju zirgi pasaulē 2021 </vt:lpstr>
      <vt:lpstr>Latvijas zirgaudzētāju biedrība 2022.gadā… </vt:lpstr>
      <vt:lpstr>Valsts atbalsta maksājumi 2022.gadā - projekts</vt:lpstr>
      <vt:lpstr>Dažādi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inga kursite</dc:creator>
  <cp:lastModifiedBy>inga kursite</cp:lastModifiedBy>
  <cp:revision>74</cp:revision>
  <cp:lastPrinted>2021-09-28T18:51:40Z</cp:lastPrinted>
  <dcterms:created xsi:type="dcterms:W3CDTF">2021-09-28T16:19:48Z</dcterms:created>
  <dcterms:modified xsi:type="dcterms:W3CDTF">2022-02-21T07:40:26Z</dcterms:modified>
</cp:coreProperties>
</file>